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95" r:id="rId4"/>
    <p:sldId id="264" r:id="rId5"/>
    <p:sldId id="296" r:id="rId6"/>
    <p:sldId id="276" r:id="rId7"/>
    <p:sldId id="299" r:id="rId8"/>
    <p:sldId id="297" r:id="rId9"/>
    <p:sldId id="298" r:id="rId10"/>
    <p:sldId id="300" r:id="rId11"/>
    <p:sldId id="261" r:id="rId12"/>
    <p:sldId id="272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F5A5F4D4-E5CB-440A-8E3D-CFC804D68ED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B144C">
              <a:alpha val="10458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B144C">
              <a:alpha val="5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4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6D00183D-4B78-47B3-8C3F-85B191FAA3B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59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940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FB0A3487-2A3F-4869-A1E8-AB3125D4860B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33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C47C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insideV>
        </a:tcBdr>
        <a:fill>
          <a:solidFill>
            <a:srgbClr val="FFDFC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FFA940"/>
          </a:solidFill>
        </a:fill>
      </a:tcStyle>
    </a:firstRow>
  </a:tblStyle>
  <a:tblStyle styleId="{B37D2F94-6CC1-4BA4-AEAC-3C6D18C72A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9939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B08EBF"/>
          </a:solidFill>
        </a:fill>
      </a:tcStyle>
    </a:firstRow>
  </a:tblStyle>
  <a:tblStyle styleId="{DD4FFC65-5636-4123-868B-155079F323DF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D7C11B1-758E-46FF-9BE5-E9274689F90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2" d="100"/>
          <a:sy n="52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1pPr>
    <a:lvl2pPr indent="228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2pPr>
    <a:lvl3pPr indent="457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3pPr>
    <a:lvl4pPr indent="685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4pPr>
    <a:lvl5pPr indent="9144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5pPr>
    <a:lvl6pPr indent="11430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6pPr>
    <a:lvl7pPr indent="1371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7pPr>
    <a:lvl8pPr indent="1600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8pPr>
    <a:lvl9pPr indent="1828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">
    <p:bg>
      <p:bgPr>
        <a:solidFill>
          <a:srgbClr val="E44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264424" y="3194660"/>
            <a:ext cx="11827177" cy="6517258"/>
          </a:xfrm>
          <a:prstGeom prst="rect">
            <a:avLst/>
          </a:prstGeom>
        </p:spPr>
        <p:txBody>
          <a:bodyPr anchor="t"/>
          <a:lstStyle>
            <a:lvl1pPr algn="l">
              <a:defRPr sz="14400" cap="none" spc="-576">
                <a:solidFill>
                  <a:srgbClr val="2722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17617" y="9275541"/>
            <a:ext cx="7254069" cy="346514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177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97" y="5232400"/>
            <a:ext cx="18483073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ircle"/>
          <p:cNvSpPr/>
          <p:nvPr/>
        </p:nvSpPr>
        <p:spPr>
          <a:xfrm>
            <a:off x="5210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9" name="Circle"/>
          <p:cNvSpPr/>
          <p:nvPr/>
        </p:nvSpPr>
        <p:spPr>
          <a:xfrm>
            <a:off x="5210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Circle"/>
          <p:cNvSpPr/>
          <p:nvPr/>
        </p:nvSpPr>
        <p:spPr>
          <a:xfrm>
            <a:off x="5210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1" name="Circle"/>
          <p:cNvSpPr/>
          <p:nvPr/>
        </p:nvSpPr>
        <p:spPr>
          <a:xfrm>
            <a:off x="5210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Circle"/>
          <p:cNvSpPr/>
          <p:nvPr/>
        </p:nvSpPr>
        <p:spPr>
          <a:xfrm>
            <a:off x="6035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3" name="Circle"/>
          <p:cNvSpPr/>
          <p:nvPr/>
        </p:nvSpPr>
        <p:spPr>
          <a:xfrm>
            <a:off x="6035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Circle"/>
          <p:cNvSpPr/>
          <p:nvPr/>
        </p:nvSpPr>
        <p:spPr>
          <a:xfrm>
            <a:off x="6035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6035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Circle"/>
          <p:cNvSpPr/>
          <p:nvPr/>
        </p:nvSpPr>
        <p:spPr>
          <a:xfrm>
            <a:off x="6861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Circle"/>
          <p:cNvSpPr/>
          <p:nvPr/>
        </p:nvSpPr>
        <p:spPr>
          <a:xfrm>
            <a:off x="6861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6861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6861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7686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Circle"/>
          <p:cNvSpPr/>
          <p:nvPr/>
        </p:nvSpPr>
        <p:spPr>
          <a:xfrm>
            <a:off x="7686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686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7686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8512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8512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8512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512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9337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9337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9337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1" name="Circle"/>
          <p:cNvSpPr/>
          <p:nvPr/>
        </p:nvSpPr>
        <p:spPr>
          <a:xfrm>
            <a:off x="9337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Circle"/>
          <p:cNvSpPr/>
          <p:nvPr/>
        </p:nvSpPr>
        <p:spPr>
          <a:xfrm>
            <a:off x="10163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10163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10163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10163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10988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988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0988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10988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2574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Circle"/>
          <p:cNvSpPr/>
          <p:nvPr/>
        </p:nvSpPr>
        <p:spPr>
          <a:xfrm>
            <a:off x="2574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Circle"/>
          <p:cNvSpPr/>
          <p:nvPr/>
        </p:nvSpPr>
        <p:spPr>
          <a:xfrm>
            <a:off x="2574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3" name="Circle"/>
          <p:cNvSpPr/>
          <p:nvPr/>
        </p:nvSpPr>
        <p:spPr>
          <a:xfrm>
            <a:off x="2574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10829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10829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Circle"/>
          <p:cNvSpPr/>
          <p:nvPr/>
        </p:nvSpPr>
        <p:spPr>
          <a:xfrm>
            <a:off x="10829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10829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Circle"/>
          <p:cNvSpPr/>
          <p:nvPr/>
        </p:nvSpPr>
        <p:spPr>
          <a:xfrm>
            <a:off x="1908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Circle"/>
          <p:cNvSpPr/>
          <p:nvPr/>
        </p:nvSpPr>
        <p:spPr>
          <a:xfrm>
            <a:off x="1908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rcle"/>
          <p:cNvSpPr/>
          <p:nvPr/>
        </p:nvSpPr>
        <p:spPr>
          <a:xfrm>
            <a:off x="1908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908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2733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2733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2733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2733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3559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3559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3559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3559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384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4384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4384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4384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814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11814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11814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11814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67920" y="0"/>
            <a:ext cx="14416080" cy="205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1222884" cy="2671276"/>
          </a:xfrm>
          <a:prstGeom prst="rect">
            <a:avLst/>
          </a:prstGeom>
        </p:spPr>
        <p:txBody>
          <a:bodyPr anchor="b"/>
          <a:lstStyle>
            <a:lvl1pPr algn="r">
              <a:defRPr sz="7200" cap="none" spc="-288">
                <a:solidFill>
                  <a:srgbClr val="FF21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1001844"/>
            <a:ext cx="24384000" cy="334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11945497"/>
            <a:ext cx="1072194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>
            <a:off x="1455418" y="4701633"/>
            <a:ext cx="10519241" cy="1"/>
          </a:xfrm>
          <a:prstGeom prst="line">
            <a:avLst/>
          </a:prstGeom>
          <a:ln w="50800">
            <a:solidFill>
              <a:srgbClr val="FF216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Libraries or modules that add functionality to your app"/>
          <p:cNvSpPr txBox="1">
            <a:spLocks noGrp="1"/>
          </p:cNvSpPr>
          <p:nvPr>
            <p:ph type="body" sz="quarter" idx="21"/>
          </p:nvPr>
        </p:nvSpPr>
        <p:spPr>
          <a:xfrm>
            <a:off x="8846584" y="5117725"/>
            <a:ext cx="14062202" cy="2463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rgbClr val="504F4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492" y="486041"/>
            <a:ext cx="13183616" cy="1110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1955800" y="3085174"/>
            <a:ext cx="10163627" cy="58257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70000"/>
              </a:lnSpc>
              <a:defRPr sz="19200" cap="none" spc="-76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599" y="7699616"/>
            <a:ext cx="1745603" cy="174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426" y="9900024"/>
            <a:ext cx="6571349" cy="21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52688" y="-47108"/>
            <a:ext cx="34147145" cy="136577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419334" y="3993380"/>
            <a:ext cx="19545332" cy="445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263468"/>
            <a:ext cx="15510384" cy="445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3792" y="0"/>
            <a:ext cx="9480208" cy="206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46346" y="12171171"/>
            <a:ext cx="1072193" cy="10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0" y="10143411"/>
            <a:ext cx="11458864" cy="157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000" y="1238249"/>
            <a:ext cx="685800" cy="546101"/>
          </a:xfrm>
          <a:prstGeom prst="rect">
            <a:avLst/>
          </a:prstGeom>
          <a:ln w="12700">
            <a:miter lim="400000"/>
          </a:ln>
        </p:spPr>
        <p:txBody>
          <a:bodyPr lIns="114300" tIns="114300" rIns="114300" bIns="114300" anchor="ctr">
            <a:spAutoFit/>
          </a:bodyPr>
          <a:lstStyle>
            <a:lvl1pPr algn="r">
              <a:defRPr sz="1800" b="1">
                <a:solidFill>
                  <a:srgbClr val="B08EB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6" r:id="rId4"/>
    <p:sldLayoutId id="2147483658" r:id="rId5"/>
    <p:sldLayoutId id="2147483659" r:id="rId6"/>
    <p:sldLayoutId id="2147483661" r:id="rId7"/>
    <p:sldLayoutId id="2147483668" r:id="rId8"/>
    <p:sldLayoutId id="2147483670" r:id="rId9"/>
    <p:sldLayoutId id="2147483671" r:id="rId10"/>
  </p:sldLayoutIdLst>
  <p:transition spd="med"/>
  <p:txStyles>
    <p:titleStyle>
      <a:lvl1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"/>
          <a:stretch>
            <a:fillRect/>
          </a:stretch>
        </p:blipFill>
        <p:spPr>
          <a:xfrm>
            <a:off x="0" y="-115"/>
            <a:ext cx="24384000" cy="13716001"/>
          </a:xfrm>
          <a:prstGeom prst="rect">
            <a:avLst/>
          </a:prstGeo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Pop Midterm </a:t>
            </a:r>
            <a:br>
              <a:rPr lang="en-US" dirty="0"/>
            </a:br>
            <a:r>
              <a:rPr lang="en-US" dirty="0"/>
              <a:t>A Surprise Test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400" spc="-132"/>
            </a:pPr>
            <a:r>
              <a:rPr dirty="0"/>
              <a:t>PRESENTED BY:</a:t>
            </a:r>
          </a:p>
          <a:p>
            <a:r>
              <a:rPr lang="en-US" dirty="0"/>
              <a:t>Darie “Tester”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Chief Testing Ninja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Automated Testing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4288353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/>
              <a:t>Unit Testing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/>
              <a:t>Integration Testing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/>
              <a:t>System Testing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dirty="0"/>
              <a:t>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10071897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goes here"/>
          <p:cNvSpPr txBox="1">
            <a:spLocks noGrp="1"/>
          </p:cNvSpPr>
          <p:nvPr>
            <p:ph type="title"/>
          </p:nvPr>
        </p:nvSpPr>
        <p:spPr>
          <a:xfrm>
            <a:off x="9647853" y="1537318"/>
            <a:ext cx="13210524" cy="34473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Shall We Test?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 You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Ready</a:t>
            </a:r>
            <a:r>
              <a:rPr dirty="0"/>
              <a:t>?</a:t>
            </a:r>
          </a:p>
        </p:txBody>
      </p:sp>
      <p:sp>
        <p:nvSpPr>
          <p:cNvPr id="3" name="What do you NEED?">
            <a:extLst>
              <a:ext uri="{FF2B5EF4-FFF2-40B4-BE49-F238E27FC236}">
                <a16:creationId xmlns:a16="http://schemas.microsoft.com/office/drawing/2014/main" id="{1B82BDF7-27E1-4EBD-A139-390FA11BF7CF}"/>
              </a:ext>
            </a:extLst>
          </p:cNvPr>
          <p:cNvSpPr txBox="1">
            <a:spLocks/>
          </p:cNvSpPr>
          <p:nvPr/>
        </p:nvSpPr>
        <p:spPr>
          <a:xfrm>
            <a:off x="5935483" y="6411047"/>
            <a:ext cx="16470746" cy="513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00" b="1" i="0" u="none" strike="noStrike" cap="none" spc="-367" baseline="0"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What’s in a Test?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Software Testing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2537927" y="5043080"/>
            <a:ext cx="20098138" cy="42883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 the process of verifying and validating that a software is </a:t>
            </a:r>
            <a:r>
              <a:rPr lang="en-US" dirty="0">
                <a:solidFill>
                  <a:schemeClr val="accent5"/>
                </a:solidFill>
              </a:rPr>
              <a:t>mostly</a:t>
            </a:r>
            <a:r>
              <a:rPr lang="en-US" dirty="0"/>
              <a:t> bug-free, meets technical and user requirements effectively (</a:t>
            </a:r>
            <a:r>
              <a:rPr lang="en-US" dirty="0">
                <a:solidFill>
                  <a:schemeClr val="accent5"/>
                </a:solidFill>
              </a:rPr>
              <a:t>efficiently</a:t>
            </a:r>
            <a:r>
              <a:rPr lang="en-US" dirty="0"/>
              <a:t>), while also handling </a:t>
            </a:r>
            <a:r>
              <a:rPr lang="en-US" strike="sngStrike" dirty="0"/>
              <a:t>all</a:t>
            </a:r>
            <a:r>
              <a:rPr lang="en-US" dirty="0"/>
              <a:t> exceptional and boundary cases</a:t>
            </a:r>
          </a:p>
        </p:txBody>
      </p:sp>
    </p:spTree>
    <p:extLst>
      <p:ext uri="{BB962C8B-B14F-4D97-AF65-F5344CB8AC3E}">
        <p14:creationId xmlns:p14="http://schemas.microsoft.com/office/powerpoint/2010/main" val="1049233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Software Testing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 the process of finding (or </a:t>
            </a:r>
            <a:r>
              <a:rPr lang="en-US" dirty="0">
                <a:solidFill>
                  <a:srgbClr val="FF0000"/>
                </a:solidFill>
              </a:rPr>
              <a:t>preventing</a:t>
            </a:r>
            <a:r>
              <a:rPr lang="en-US" dirty="0"/>
              <a:t>) errors in a developed product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Types Of Testing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2195473"/>
          </a:xfrm>
          <a:prstGeom prst="rect">
            <a:avLst/>
          </a:prstGeo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Manual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Automated</a:t>
            </a:r>
          </a:p>
        </p:txBody>
      </p:sp>
    </p:spTree>
    <p:extLst>
      <p:ext uri="{BB962C8B-B14F-4D97-AF65-F5344CB8AC3E}">
        <p14:creationId xmlns:p14="http://schemas.microsoft.com/office/powerpoint/2010/main" val="35720902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Tails of 3 Companies </a:t>
            </a:r>
            <a:endParaRPr dirty="0"/>
          </a:p>
        </p:txBody>
      </p:sp>
      <p:sp>
        <p:nvSpPr>
          <p:cNvPr id="4" name="Libraries or modules that add functionality to your app">
            <a:extLst>
              <a:ext uri="{FF2B5EF4-FFF2-40B4-BE49-F238E27FC236}">
                <a16:creationId xmlns:a16="http://schemas.microsoft.com/office/drawing/2014/main" id="{F3ED9091-E9E9-44FC-BC76-109770CD116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xfrm>
            <a:off x="4181278" y="5024418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Direct Insite VS Cendyn VS UKG</a:t>
            </a:r>
          </a:p>
        </p:txBody>
      </p:sp>
    </p:spTree>
    <p:extLst>
      <p:ext uri="{BB962C8B-B14F-4D97-AF65-F5344CB8AC3E}">
        <p14:creationId xmlns:p14="http://schemas.microsoft.com/office/powerpoint/2010/main" val="10164088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Software Testing Techniques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2962585"/>
          </a:xfrm>
          <a:prstGeom prst="rect">
            <a:avLst/>
          </a:prstGeom>
        </p:spPr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White Box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26132334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White Box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Intimate Knowledge of product or access to source code</a:t>
            </a:r>
          </a:p>
        </p:txBody>
      </p:sp>
    </p:spTree>
    <p:extLst>
      <p:ext uri="{BB962C8B-B14F-4D97-AF65-F5344CB8AC3E}">
        <p14:creationId xmlns:p14="http://schemas.microsoft.com/office/powerpoint/2010/main" val="35600722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Black Box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580869" y="5043080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opposite of White </a:t>
            </a:r>
          </a:p>
        </p:txBody>
      </p:sp>
    </p:spTree>
    <p:extLst>
      <p:ext uri="{BB962C8B-B14F-4D97-AF65-F5344CB8AC3E}">
        <p14:creationId xmlns:p14="http://schemas.microsoft.com/office/powerpoint/2010/main" val="42484567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EFFF4"/>
      </a:dk1>
      <a:lt1>
        <a:srgbClr val="FF216E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oca-Code-Template.pptx" id="{7F84EF94-B6E3-4EA3-8EE7-15FA85BDAF1A}" vid="{0E52805D-271E-4ED9-A709-C6346682735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Boca-Code-Template</Template>
  <TotalTime>916</TotalTime>
  <Words>134</Words>
  <Application>Microsoft Office PowerPoint</Application>
  <PresentationFormat>Custom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Demi Bold</vt:lpstr>
      <vt:lpstr>Avenir Next Medium</vt:lpstr>
      <vt:lpstr>Avenir Next Regular</vt:lpstr>
      <vt:lpstr>Helvetica</vt:lpstr>
      <vt:lpstr>White</vt:lpstr>
      <vt:lpstr>Pop Midterm  A Surprise Test</vt:lpstr>
      <vt:lpstr>Ready?</vt:lpstr>
      <vt:lpstr>Software Testing</vt:lpstr>
      <vt:lpstr>Software Testing</vt:lpstr>
      <vt:lpstr>Types Of Testing</vt:lpstr>
      <vt:lpstr>Tails of 3 Companies </vt:lpstr>
      <vt:lpstr>Software Testing Techniques</vt:lpstr>
      <vt:lpstr>White Box</vt:lpstr>
      <vt:lpstr>Black Box</vt:lpstr>
      <vt:lpstr>Automated Testing</vt:lpstr>
      <vt:lpstr>Shall We Test?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Array Methods</dc:title>
  <dc:creator>Darie Dorlus</dc:creator>
  <cp:lastModifiedBy>Darie Dorlus</cp:lastModifiedBy>
  <cp:revision>34</cp:revision>
  <dcterms:created xsi:type="dcterms:W3CDTF">2021-09-22T01:42:10Z</dcterms:created>
  <dcterms:modified xsi:type="dcterms:W3CDTF">2021-10-18T15:35:14Z</dcterms:modified>
</cp:coreProperties>
</file>